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1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3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4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98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5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AC70AA-8E47-44CB-91E3-D703490DD8A9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2E23CB-C932-44AC-9F82-E30970B1E4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89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Bidding Documents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709" y="4738506"/>
            <a:ext cx="9144000" cy="1655762"/>
          </a:xfrm>
        </p:spPr>
        <p:txBody>
          <a:bodyPr/>
          <a:lstStyle/>
          <a:p>
            <a:r>
              <a:rPr lang="en-US" sz="3600" dirty="0" smtClean="0"/>
              <a:t>02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September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Standard Bidding Documents (SBD’s)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Works Contracts (13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&amp; Delivery of Pipes &amp; Fittings, Valves and MH Covers   Supplies (10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&amp; Installation of Pumps &amp; Chlorinators (8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&amp; Installation of Water Meters and Gun Metal Ferrule (5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Goods Volume -1 (3 Nos)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Standard Bidding Documents (SBD’s</a:t>
            </a:r>
            <a:r>
              <a:rPr lang="en-US" dirty="0" smtClean="0"/>
              <a:t>),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800" dirty="0"/>
              <a:t>Supply and Delivery of Chemicals &amp; Other Goods (Up to 5 million)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8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Supply and Delivery of Chemicals (5-25 million) (3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Supply and Delivery of Chemicals (above 25 million) (4 Nos)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Miscellaneous (12 Nos)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Building &amp; Civil Works (Above 100 million- Civil Major based on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SBD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Design &amp; Build (ICTAD, Based on SBD 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Building &amp; Civil Works (FIDIC Harmonized)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Plant, Design &amp; Build (FIDIC)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Building &amp; Civil Works (5-100 million- Based on SBD 1)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</a:t>
            </a:r>
            <a:r>
              <a:rPr lang="en-US" dirty="0" smtClean="0"/>
              <a:t>Contracts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Building </a:t>
            </a:r>
            <a:r>
              <a:rPr lang="en-US" sz="2800" dirty="0"/>
              <a:t>&amp; Civil Works (Up to 5 million- Civil </a:t>
            </a:r>
            <a:r>
              <a:rPr lang="en-US" sz="2800" dirty="0" smtClean="0"/>
              <a:t>Minor, Based on SBD 3)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Laying (Based on SBD 1)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Supply, Delivery and </a:t>
            </a:r>
            <a:r>
              <a:rPr lang="en-US" sz="2800" dirty="0" smtClean="0"/>
              <a:t>Laying (Based on SBD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RFP </a:t>
            </a:r>
            <a:r>
              <a:rPr lang="en-US" sz="2800" dirty="0"/>
              <a:t>for Construction, Supply &amp; Laying and Commissioning (LBF)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Topographical Surveying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Contracts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Providing New Service Connections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Building and Civil Works under GOSL funds (above 100 million-  based on SBD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Civil Major Head Works (SCAPC level) under Funds obtained through Contractor (based on SBD 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DI Pipes &amp; Fittings- Local Currency (Up to 10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DI Pipes &amp; Fittings- Foreign Currency (10-25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DI Pipes &amp; Fittings- Foreign Currency (above 25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DI Pipes and Fittings (Sewerage)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uPVC Supply</a:t>
            </a:r>
          </a:p>
        </p:txBody>
      </p:sp>
    </p:spTree>
    <p:extLst>
      <p:ext uri="{BB962C8B-B14F-4D97-AF65-F5344CB8AC3E}">
        <p14:creationId xmlns:p14="http://schemas.microsoft.com/office/powerpoint/2010/main" val="25512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Delivery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800" dirty="0" smtClean="0"/>
              <a:t>uPVC </a:t>
            </a:r>
            <a:r>
              <a:rPr lang="en-US" sz="2800" dirty="0"/>
              <a:t>Supply (Sewerage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PE Pipes and Fittings- Local Currency (up to 10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PE Pipes and Fittings- Foreign Currency (10-25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PE Pipes and Fittings- Foreign Currency (Above 25 million)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Supply and Delivery of DI Valves, Manhole Covers and Surface Boxes (Local Currency)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Latest Date of Revision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Correction Index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Uploading of Revisions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Using the Latest Version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2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</TotalTime>
  <Words>471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Standard Bidding Documents</vt:lpstr>
      <vt:lpstr>Types of Standard Bidding Documents (SBD’s)</vt:lpstr>
      <vt:lpstr>Types of Standard Bidding Documents (SBD’s), (Contd)</vt:lpstr>
      <vt:lpstr>Works Contracts</vt:lpstr>
      <vt:lpstr>Works Contracts (Contd)</vt:lpstr>
      <vt:lpstr>Works Contracts (Contd.)</vt:lpstr>
      <vt:lpstr>Supply and Delivery</vt:lpstr>
      <vt:lpstr>Supply and Delivery (Contd)</vt:lpstr>
      <vt:lpstr>Using the Website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Bidding Documents</dc:title>
  <dc:creator>Acer</dc:creator>
  <cp:lastModifiedBy>admin</cp:lastModifiedBy>
  <cp:revision>21</cp:revision>
  <dcterms:created xsi:type="dcterms:W3CDTF">2021-08-31T03:36:01Z</dcterms:created>
  <dcterms:modified xsi:type="dcterms:W3CDTF">2021-09-16T09:14:21Z</dcterms:modified>
</cp:coreProperties>
</file>